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4" r:id="rId5"/>
    <p:sldId id="265" r:id="rId6"/>
    <p:sldId id="266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27E21AF-D207-4C4D-BFDF-F306544F0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3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8F545FF-3C04-4BDD-BD8C-59A0E1C47A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03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6FEEFC8-0D26-4D70-AAB3-69012B421667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FEA35A8-6D63-44EB-A558-DE1039B4DC63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91751B1-555D-4F1B-8615-3AD782D3A0A8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0FB3FB2-4094-47EF-AE4A-F8ADD586F4FF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9FB61C3-D9F7-4A73-BF54-51EE5F732DAF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A98905F-E6B5-484C-8408-9B94790A1FE2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13282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65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只有一事，我主，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There is one thing, O Lord!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只有一事，我心稱羨 </a:t>
            </a:r>
            <a:r>
              <a:rPr lang="en-US" altLang="zh-TW" sz="2800" b="1" dirty="0"/>
              <a:t>–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one thing I desire of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只有一事如大衛，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one thing , like David: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我只尋求能居住在祢殿，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I may dwell in the house of the Lord.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H286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只有一事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en-US" altLang="zh-TW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THERE IS ONE THING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在我一生之久，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the days of my life,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在我一生之久，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the days of my life,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讓我瞻仰主祢的榮美，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behold the beauty of the Lord,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並讓我求問於祢殿內。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to inquire in His temple.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只有一事，我主，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one thing, O Lord,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只有一事我心稱羨 </a:t>
            </a:r>
            <a:r>
              <a:rPr lang="en-US" altLang="zh-TW" sz="2800" b="1" dirty="0"/>
              <a:t>–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one thing I desire of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只有一事如馬利亞：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one thing like Mary: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我只尋求能安坐祢脚前。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I may sit at the feet of the Lord.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在我一生之久，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the days of my life,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在我一生之久，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the days of my life,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讓我耹聽主恩言意深，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Just hear His word and feel His heart,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我要揀選這上好福分。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want to choose that better part.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只有一事，我主，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one thing, O Lord,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只有一事我心稱羨 </a:t>
            </a:r>
            <a:r>
              <a:rPr lang="en-US" altLang="zh-TW" sz="2800" b="1" dirty="0"/>
              <a:t>–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one thing I desire of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只有一事如保羅：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one thing like Paul: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我要忘記背後努力面前，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I forget what lies behind,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向著標竿直奔，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Reaching for what’s ahead,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向著標竿直奔，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Reaching for what’s ahead,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要得神在基督耶穌裏，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will press toward the mark for the prize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從上召我來得的獎賞。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Of the high calling of God in Christ.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2228</TotalTime>
  <Words>406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H286  只有一事  THERE IS ONE THING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121</cp:revision>
  <dcterms:created xsi:type="dcterms:W3CDTF">2001-04-19T19:07:54Z</dcterms:created>
  <dcterms:modified xsi:type="dcterms:W3CDTF">2017-08-05T13:57:35Z</dcterms:modified>
</cp:coreProperties>
</file>